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DD40A5-F85C-49A4-9D30-D781282802D3}" type="datetimeFigureOut">
              <a:rPr lang="pt-BR" smtClean="0"/>
              <a:pPr/>
              <a:t>22/05/2013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378F25-D999-42CC-9085-E7472E074FB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42853"/>
            <a:ext cx="7772400" cy="1428759"/>
          </a:xfrm>
          <a:ln>
            <a:solidFill>
              <a:schemeClr val="accent1"/>
            </a:solidFill>
          </a:ln>
        </p:spPr>
        <p:txBody>
          <a:bodyPr/>
          <a:lstStyle/>
          <a:p>
            <a:r>
              <a:rPr lang="pt-BR" i="1" dirty="0" smtClean="0"/>
              <a:t>PALESTRA PRIMEIROS SOCORROS</a:t>
            </a:r>
            <a:endParaRPr lang="pt-BR" i="1" dirty="0"/>
          </a:p>
        </p:txBody>
      </p:sp>
      <p:pic>
        <p:nvPicPr>
          <p:cNvPr id="1026" name="Picture 2" descr="C:\Users\Casa\Pictures\182901_10200101902860548_695701341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924297"/>
            <a:ext cx="3000364" cy="2933703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</p:pic>
      <p:pic>
        <p:nvPicPr>
          <p:cNvPr id="1027" name="Picture 3" descr="C:\Users\Casa\Pictures\217327_10200101930501239_715219039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643050"/>
            <a:ext cx="2786082" cy="2647951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</p:pic>
      <p:pic>
        <p:nvPicPr>
          <p:cNvPr id="1028" name="Picture 4" descr="C:\Users\Casa\Pictures\248021_10200101884820097_1021271207_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57554" y="2786059"/>
            <a:ext cx="3071834" cy="3000396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</p:pic>
      <p:pic>
        <p:nvPicPr>
          <p:cNvPr id="1029" name="Picture 5" descr="C:\Users\Casa\Pictures\249012_10200101932101279_1707102152_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929322" y="4214818"/>
            <a:ext cx="3214678" cy="2643182"/>
          </a:xfrm>
          <a:prstGeom prst="rect">
            <a:avLst/>
          </a:prstGeom>
          <a:noFill/>
          <a:ln w="57150">
            <a:solidFill>
              <a:srgbClr val="92D050"/>
            </a:solidFill>
          </a:ln>
        </p:spPr>
      </p:pic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Casa\Pictures\263235_10200101889220207_739808713_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3500462" cy="3076579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  <p:pic>
        <p:nvPicPr>
          <p:cNvPr id="2051" name="Picture 3" descr="C:\Users\Casa\Pictures\309910_10200101881340010_1946863671_n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14348" y="3000372"/>
            <a:ext cx="3071834" cy="2428892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  <p:pic>
        <p:nvPicPr>
          <p:cNvPr id="2052" name="Picture 4" descr="C:\Users\Casa\Pictures\431887_10200101905460613_1955600922_n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868" y="0"/>
            <a:ext cx="3214710" cy="3933811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  <p:pic>
        <p:nvPicPr>
          <p:cNvPr id="2053" name="Picture 5" descr="C:\Users\Casa\Pictures\486850_10200101883380061_2106491730_n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857620" y="4067173"/>
            <a:ext cx="5286380" cy="2790827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  <p:pic>
        <p:nvPicPr>
          <p:cNvPr id="2054" name="Picture 6" descr="C:\Users\Casa\Pictures\603447_10200101886900149_1920800090_n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5067305"/>
            <a:ext cx="3857620" cy="1790695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  <p:pic>
        <p:nvPicPr>
          <p:cNvPr id="2055" name="Picture 7" descr="C:\Users\Casa\Pictures\970839_10200101892340285_721304804_n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929322" y="0"/>
            <a:ext cx="3214678" cy="4000504"/>
          </a:xfrm>
          <a:prstGeom prst="rect">
            <a:avLst/>
          </a:prstGeom>
          <a:noFill/>
          <a:ln w="57150">
            <a:solidFill>
              <a:srgbClr val="7030A0"/>
            </a:solidFill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3</Words>
  <Application>Microsoft Office PowerPoint</Application>
  <PresentationFormat>Apresentação na tela (4:3)</PresentationFormat>
  <Paragraphs>1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3" baseType="lpstr">
      <vt:lpstr>Tema do Office</vt:lpstr>
      <vt:lpstr>PALESTRA PRIMEIROS SOCORROS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PALESTRA PRIMEIROS SOCORROS</dc:title>
  <dc:creator>Casa</dc:creator>
  <cp:lastModifiedBy>cie</cp:lastModifiedBy>
  <cp:revision>2</cp:revision>
  <dcterms:created xsi:type="dcterms:W3CDTF">2013-05-21T20:45:39Z</dcterms:created>
  <dcterms:modified xsi:type="dcterms:W3CDTF">2013-05-22T10:54:19Z</dcterms:modified>
</cp:coreProperties>
</file>